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9" r:id="rId2"/>
    <p:sldId id="290" r:id="rId3"/>
    <p:sldId id="300" r:id="rId4"/>
    <p:sldId id="293" r:id="rId5"/>
    <p:sldId id="294" r:id="rId6"/>
    <p:sldId id="301" r:id="rId7"/>
    <p:sldId id="283" r:id="rId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2.bp.blogspot.com/-R9tx4gfP6xE/WC1B142F1MI/AAAAAAAATC4/80o9oTlobtcmUwzKsDWHxP8r3v2XoHb-ACLcB/s1600/New%2BPicture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85951" y="640501"/>
            <a:ext cx="1377315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இயல்</a:t>
            </a: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r>
              <a:rPr kumimoji="0" lang="en-US" sz="4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புலி</a:t>
            </a: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தங்கிய</a:t>
            </a: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குகை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Types of Forests: Definitions, Examples, and Import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Types of Forests: Definitions, Examples, and Import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Puli Thangiya Kukai புலி தங்கிய குகை 7th std Tamil Book, Iyal 3 இயல் 3 -  YouTube">
            <a:extLst>
              <a:ext uri="{FF2B5EF4-FFF2-40B4-BE49-F238E27FC236}">
                <a16:creationId xmlns:a16="http://schemas.microsoft.com/office/drawing/2014/main" id="{BD7E4FBF-E871-9844-5D20-63260E598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b="14930"/>
          <a:stretch/>
        </p:blipFill>
        <p:spPr bwMode="auto">
          <a:xfrm>
            <a:off x="4329112" y="2781300"/>
            <a:ext cx="10910887" cy="58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sp>
        <p:nvSpPr>
          <p:cNvPr id="8194" name="AutoShape 2" descr="இளங்கோவடிகள் இளங்கோ... - Hyderabad Maanagar Tamil Sanga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AE690F-F9A6-6E4E-147C-8D61710F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924" y="274638"/>
            <a:ext cx="6543676" cy="1143000"/>
          </a:xfrm>
        </p:spPr>
        <p:txBody>
          <a:bodyPr>
            <a:normAutofit fontScale="90000"/>
          </a:bodyPr>
          <a:lstStyle/>
          <a:p>
            <a:r>
              <a:rPr lang="ta-IN" sz="4400" b="0" i="0" dirty="0">
                <a:solidFill>
                  <a:srgbClr val="000000"/>
                </a:solidFill>
                <a:effectLst/>
                <a:latin typeface="Linux Libertine"/>
              </a:rPr>
              <a:t>வழக்கின் வகைகள்</a:t>
            </a:r>
            <a:br>
              <a:rPr lang="en-IN" sz="44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IN" dirty="0"/>
          </a:p>
        </p:txBody>
      </p:sp>
      <p:pic>
        <p:nvPicPr>
          <p:cNvPr id="2050" name="Picture 2" descr="தமிழ்த்துகள்: ஏழாம் வகுப்பு தமிழ் பருவம் 1 இயல் 3 புலி தங்கிய குகை  மனவரைபடம் 7th tamil mindmap term 1 unit 3">
            <a:extLst>
              <a:ext uri="{FF2B5EF4-FFF2-40B4-BE49-F238E27FC236}">
                <a16:creationId xmlns:a16="http://schemas.microsoft.com/office/drawing/2014/main" id="{70F18E6B-0E65-CEAF-3D23-1031B5A63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t="17824" r="3444" b="9491"/>
          <a:stretch/>
        </p:blipFill>
        <p:spPr bwMode="auto">
          <a:xfrm>
            <a:off x="3443288" y="2528888"/>
            <a:ext cx="10758487" cy="71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3074" name="Picture 2" descr="7th STD-Tamil memory poem / புலி தங்கிய குகை - YouTube">
            <a:extLst>
              <a:ext uri="{FF2B5EF4-FFF2-40B4-BE49-F238E27FC236}">
                <a16:creationId xmlns:a16="http://schemas.microsoft.com/office/drawing/2014/main" id="{FE39D523-050F-6A61-604D-D27C7DA7E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r="10312" b="22083"/>
          <a:stretch/>
        </p:blipFill>
        <p:spPr bwMode="auto">
          <a:xfrm>
            <a:off x="3314700" y="1685925"/>
            <a:ext cx="10901363" cy="71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4098" name="Picture 2" descr="7TH - TAMIL - NOTES OF LESSON -AUGUST -1ST WEEK">
            <a:extLst>
              <a:ext uri="{FF2B5EF4-FFF2-40B4-BE49-F238E27FC236}">
                <a16:creationId xmlns:a16="http://schemas.microsoft.com/office/drawing/2014/main" id="{6765B10E-0B4D-2B6B-8FB1-5FCF7BA9E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883986"/>
            <a:ext cx="12371387" cy="820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00" tIns="0" rIns="15870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a-IN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கி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. </a:t>
            </a:r>
            <a:r>
              <a:rPr kumimoji="0" lang="ta-IN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பி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. </a:t>
            </a:r>
            <a:r>
              <a:rPr kumimoji="0" lang="ta-IN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இரண்டாம் நூற்றாண்டு இளங்கோ அடிகள் பாடல்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Arial" pitchFamily="34" charset="0"/>
              </a:rPr>
            </a:b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009EB8"/>
                </a:solidFill>
                <a:effectLst/>
                <a:latin typeface="courier"/>
                <a:cs typeface="Arial" pitchFamily="34" charset="0"/>
                <a:hlinkClick r:id="rId2"/>
              </a:rPr>
              <a:t>  </a:t>
            </a:r>
            <a:endParaRPr kumimoji="0" lang="en-US" sz="7900" b="0" i="0" u="none" strike="noStrike" cap="none" normalizeH="0" baseline="0">
              <a:ln>
                <a:noFill/>
              </a:ln>
              <a:solidFill>
                <a:srgbClr val="009EB8"/>
              </a:solidFill>
              <a:effectLst/>
              <a:latin typeface="courier"/>
              <a:cs typeface="Arial" pitchFamily="34" charset="0"/>
            </a:endParaRPr>
          </a:p>
        </p:txBody>
      </p:sp>
      <p:pic>
        <p:nvPicPr>
          <p:cNvPr id="5122" name="Picture 2" descr="👩‍🏫 போட்டி தேர்வுகள் Images தஞ்சை சிங்கம் - ShareChat - இந்தியாவின் சொந்த  இந்திய சமூக வலைத்தளம்">
            <a:extLst>
              <a:ext uri="{FF2B5EF4-FFF2-40B4-BE49-F238E27FC236}">
                <a16:creationId xmlns:a16="http://schemas.microsoft.com/office/drawing/2014/main" id="{73721143-C5DD-E3C3-E232-FD8C83D2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647824"/>
            <a:ext cx="11430000" cy="79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4A571-63CB-0433-7953-185AC3440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663DB6-BF9D-0664-1992-82159B37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STD - 7 TAMIL LESSON PLAN AUGUST 2nd week 2022-23">
            <a:extLst>
              <a:ext uri="{FF2B5EF4-FFF2-40B4-BE49-F238E27FC236}">
                <a16:creationId xmlns:a16="http://schemas.microsoft.com/office/drawing/2014/main" id="{7E3A5C8F-2051-5F10-3F1F-F166EBB4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1585913"/>
            <a:ext cx="11472862" cy="785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1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29</Words>
  <Application>Microsoft Office PowerPoint</Application>
  <PresentationFormat>Custom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</vt:lpstr>
      <vt:lpstr>Linux Libertine</vt:lpstr>
      <vt:lpstr>1_Office Theme</vt:lpstr>
      <vt:lpstr>PowerPoint Presentation</vt:lpstr>
      <vt:lpstr>வழக்கின் வகைகள்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allwin r.j</cp:lastModifiedBy>
  <cp:revision>56</cp:revision>
  <dcterms:created xsi:type="dcterms:W3CDTF">2006-08-16T00:00:00Z</dcterms:created>
  <dcterms:modified xsi:type="dcterms:W3CDTF">2022-08-31T09:03:44Z</dcterms:modified>
</cp:coreProperties>
</file>